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952C5-0F78-40B2-B799-18BB8CA35D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54E7-2C1E-4BA5-B699-DFD1BAE571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952C5-0F78-40B2-B799-18BB8CA35D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54E7-2C1E-4BA5-B699-DFD1BAE571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952C5-0F78-40B2-B799-18BB8CA35D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54E7-2C1E-4BA5-B699-DFD1BAE571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952C5-0F78-40B2-B799-18BB8CA35D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54E7-2C1E-4BA5-B699-DFD1BAE571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952C5-0F78-40B2-B799-18BB8CA35D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54E7-2C1E-4BA5-B699-DFD1BAE571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952C5-0F78-40B2-B799-18BB8CA35D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54E7-2C1E-4BA5-B699-DFD1BAE571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952C5-0F78-40B2-B799-18BB8CA35D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54E7-2C1E-4BA5-B699-DFD1BAE571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952C5-0F78-40B2-B799-18BB8CA35D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54E7-2C1E-4BA5-B699-DFD1BAE571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952C5-0F78-40B2-B799-18BB8CA35D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54E7-2C1E-4BA5-B699-DFD1BAE571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952C5-0F78-40B2-B799-18BB8CA35D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54E7-2C1E-4BA5-B699-DFD1BAE571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952C5-0F78-40B2-B799-18BB8CA35D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54E7-2C1E-4BA5-B699-DFD1BAE571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952C5-0F78-40B2-B799-18BB8CA35D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D754E7-2C1E-4BA5-B699-DFD1BAE5717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 слайд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хмҫ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1143000" y="-114300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слайд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хмҙ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1143000" y="-114300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6сл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54758"/>
          </a:xfrm>
        </p:spPr>
        <p:txBody>
          <a:bodyPr>
            <a:normAutofit/>
          </a:bodyPr>
          <a:lstStyle/>
          <a:p>
            <a:pPr algn="l"/>
            <a:r>
              <a:rPr lang="ba-RU" sz="2800" dirty="0" smtClean="0"/>
              <a:t>   Маҡсат: - Балаларҙы башҡорттарҙың борондан килгән шөғөлө – солоҡсолоҡ, умартасылыҡ менән таныштырыу;</a:t>
            </a:r>
            <a:br>
              <a:rPr lang="ba-RU" sz="2800" dirty="0" smtClean="0"/>
            </a:br>
            <a:r>
              <a:rPr lang="ba-RU" sz="2800" dirty="0" smtClean="0"/>
              <a:t>   -Балаларҙы бал һәм уның үҙенсәлектәре </a:t>
            </a:r>
            <a:br>
              <a:rPr lang="ba-RU" sz="2800" dirty="0" smtClean="0"/>
            </a:br>
            <a:r>
              <a:rPr lang="ba-RU" sz="2800" dirty="0" smtClean="0"/>
              <a:t>тураһында аңлатма эштәре алып барыу;</a:t>
            </a:r>
            <a:br>
              <a:rPr lang="ba-RU" sz="2800" dirty="0" smtClean="0"/>
            </a:br>
            <a:r>
              <a:rPr lang="ba-RU" sz="2800" dirty="0"/>
              <a:t> </a:t>
            </a:r>
            <a:r>
              <a:rPr lang="ba-RU" sz="2800" dirty="0" smtClean="0"/>
              <a:t>  -Балдың төрлөлөгө, файҙаһы, ҡайҙа һәм нисек ҡулланыуҙары тураһында мәғлүмәт биреү;</a:t>
            </a:r>
            <a:br>
              <a:rPr lang="ba-RU" sz="2800" dirty="0" smtClean="0"/>
            </a:br>
            <a:r>
              <a:rPr lang="ba-RU" sz="2800" dirty="0"/>
              <a:t> </a:t>
            </a:r>
            <a:r>
              <a:rPr lang="ba-RU" sz="2800" dirty="0" smtClean="0"/>
              <a:t>  -Умартасы һөнәре менән таныштырыу, эш ҡоралы, эш кейемен яҡындан күрһәтеү;</a:t>
            </a:r>
            <a:br>
              <a:rPr lang="ba-RU" sz="2800" dirty="0" smtClean="0"/>
            </a:br>
            <a:r>
              <a:rPr lang="ba-RU" sz="2800" dirty="0"/>
              <a:t> </a:t>
            </a:r>
            <a:r>
              <a:rPr lang="ba-RU" sz="2800" dirty="0" smtClean="0"/>
              <a:t>  -Балаларҙың иғтибарын үҫтереү, ололар хеҙмәтенә ихтирам, һөйөү уятыу.</a:t>
            </a:r>
            <a:br>
              <a:rPr lang="ba-RU" sz="2800" dirty="0" smtClean="0"/>
            </a:br>
            <a:r>
              <a:rPr lang="ba-RU" sz="2800" dirty="0"/>
              <a:t> </a:t>
            </a:r>
            <a:r>
              <a:rPr lang="ba-RU" sz="2800" dirty="0" smtClean="0"/>
              <a:t>  -Музейға һәм уның экспонаттарына һаҡсыл ҡараш тәрбиәләү.</a:t>
            </a:r>
            <a:br>
              <a:rPr lang="ba-RU" sz="2800" dirty="0" smtClean="0"/>
            </a:br>
            <a:r>
              <a:rPr lang="ba-RU" sz="2800" dirty="0"/>
              <a:t> </a:t>
            </a:r>
            <a:r>
              <a:rPr lang="ba-RU" sz="2800" dirty="0" smtClean="0"/>
              <a:t>  </a:t>
            </a:r>
            <a:endParaRPr lang="ru-RU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a-RU" dirty="0" smtClean="0"/>
              <a:t>Аңлатма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«</a:t>
            </a:r>
            <a:r>
              <a:rPr lang="ba-RU" dirty="0" smtClean="0"/>
              <a:t>Мөғжизәле бал донъяһы</a:t>
            </a:r>
            <a:r>
              <a:rPr lang="ru-RU" dirty="0" smtClean="0"/>
              <a:t>» </a:t>
            </a:r>
            <a:r>
              <a:rPr lang="ba-RU" dirty="0" smtClean="0"/>
              <a:t>музейы балалар баҡсаһы тәрбиәселәре, тәрбиәләнеүселәре өсөн тәғәйенләнгән. Бал, бал ҡорто, умартасылыҡ, солоҡсолоҡ уның файҙаһы, ҡайҙа һәм нисек ҡулланылыуы тураһында бай, файҙалы мәғлүмәт алырға мөмкин. Музей экспонаттары балаларҙы тирә-йүн, ололар хеҙмәте, шөғөлө менән таныштырыуҙа ярҙам итә. Тирә-йүн менән таныштырыу, телмәр үҫтереү дәрестәрендә тәрбиәселәр иркен ҡуллана ала. Музей </a:t>
            </a:r>
            <a:r>
              <a:rPr lang="ru-RU" dirty="0" smtClean="0"/>
              <a:t>«</a:t>
            </a:r>
            <a:r>
              <a:rPr lang="ba-RU" dirty="0" smtClean="0"/>
              <a:t>Аҡлансыҡ</a:t>
            </a:r>
            <a:r>
              <a:rPr lang="ru-RU" dirty="0" smtClean="0"/>
              <a:t>»</a:t>
            </a:r>
            <a:r>
              <a:rPr lang="ba-RU" dirty="0"/>
              <a:t> </a:t>
            </a:r>
            <a:r>
              <a:rPr lang="ba-RU" dirty="0" smtClean="0"/>
              <a:t>төркөмөндә урынлашҡан. Башҡа төркөм балалары музейға экскурсияға килеп ҡарай алалар.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слайд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8332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" name="Рисунок 2" descr="кхм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1143000" y="-114300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хмө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1143000" y="-114300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хмҡ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слайд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кхмғ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 flipV="1"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96</Words>
  <Application>Microsoft Office PowerPoint</Application>
  <PresentationFormat>Экран (4:3)</PresentationFormat>
  <Paragraphs>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   Маҡсат: - Балаларҙы башҡорттарҙың борондан килгән шөғөлө – солоҡсолоҡ, умартасылыҡ менән таныштырыу;    -Балаларҙы бал һәм уның үҙенсәлектәре  тураһында аңлатма эштәре алып барыу;    -Балдың төрлөлөгө, файҙаһы, ҡайҙа һәм нисек ҡулланыуҙары тураһында мәғлүмәт биреү;    -Умартасы һөнәре менән таныштырыу, эш ҡоралы, эш кейемен яҡындан күрһәтеү;    -Балаларҙың иғтибарын үҫтереү, ололар хеҙмәтенә ихтирам, һөйөү уятыу.    -Музейға һәм уның экспонаттарына һаҡсыл ҡараш тәрбиәләү.    </vt:lpstr>
      <vt:lpstr>Аңлатма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пк</dc:creator>
  <cp:lastModifiedBy>пк</cp:lastModifiedBy>
  <cp:revision>5</cp:revision>
  <dcterms:created xsi:type="dcterms:W3CDTF">2021-02-17T21:57:54Z</dcterms:created>
  <dcterms:modified xsi:type="dcterms:W3CDTF">2021-02-17T22:44:41Z</dcterms:modified>
</cp:coreProperties>
</file>